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66928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66928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66928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66928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66928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66928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66928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2 terminal component in een 1-poort configuratie. De definitie van spanningsversterking is gegeven op basis van de spanning aan de in- en uitgang.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5" y="566928"/>
            <a:ext cx="117777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4" y="566928"/>
            <a:ext cx="809001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95" y="566928"/>
            <a:ext cx="9250409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